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8"/>
  </p:notesMasterIdLst>
  <p:sldIdLst>
    <p:sldId id="269" r:id="rId2"/>
    <p:sldId id="270" r:id="rId3"/>
    <p:sldId id="265" r:id="rId4"/>
    <p:sldId id="266" r:id="rId5"/>
    <p:sldId id="267" r:id="rId6"/>
    <p:sldId id="268" r:id="rId7"/>
  </p:sldIdLst>
  <p:sldSz cx="12192000" cy="6858000"/>
  <p:notesSz cx="6858000" cy="9144000"/>
  <p:embeddedFontLst>
    <p:embeddedFont>
      <p:font typeface="Acherus Grotesque Medium" panose="02000505000000020004" pitchFamily="2" charset="77"/>
      <p:regular r:id="rId9"/>
      <p:italic r:id="rId10"/>
    </p:embeddedFon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Gineso Cond Medium" panose="02000506040000020004" pitchFamily="2" charset="77"/>
      <p:bold r:id="rId17"/>
    </p:embeddedFont>
    <p:embeddedFont>
      <p:font typeface="Gineso Cond Regular" panose="02000506040000020004" pitchFamily="2" charset="77"/>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4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833"/>
    <p:restoredTop sz="86411"/>
  </p:normalViewPr>
  <p:slideViewPr>
    <p:cSldViewPr snapToGrid="0" snapToObjects="1">
      <p:cViewPr varScale="1">
        <p:scale>
          <a:sx n="87" d="100"/>
          <a:sy n="87" d="100"/>
        </p:scale>
        <p:origin x="224" y="112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340511-986B-AC4F-9B63-2F3CFA41A028}" type="datetimeFigureOut">
              <a:rPr lang="en-US" smtClean="0"/>
              <a:t>9/14/18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857773-222D-1A48-AAFC-7C310FA652CB}" type="slidenum">
              <a:rPr lang="en-US" smtClean="0"/>
              <a:t>‹#›</a:t>
            </a:fld>
            <a:endParaRPr lang="en-US"/>
          </a:p>
        </p:txBody>
      </p:sp>
    </p:spTree>
    <p:extLst>
      <p:ext uri="{BB962C8B-B14F-4D97-AF65-F5344CB8AC3E}">
        <p14:creationId xmlns:p14="http://schemas.microsoft.com/office/powerpoint/2010/main" val="2492902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15521-D310-E447-B8C1-0D108298C429}"/>
              </a:ext>
            </a:extLst>
          </p:cNvPr>
          <p:cNvSpPr>
            <a:spLocks noGrp="1"/>
          </p:cNvSpPr>
          <p:nvPr>
            <p:ph type="ctrTitle"/>
          </p:nvPr>
        </p:nvSpPr>
        <p:spPr>
          <a:xfrm>
            <a:off x="1524000" y="1122363"/>
            <a:ext cx="9144000" cy="2387600"/>
          </a:xfrm>
        </p:spPr>
        <p:txBody>
          <a:bodyPr anchor="b"/>
          <a:lstStyle>
            <a:lvl1pPr algn="ctr">
              <a:defRPr sz="6000">
                <a:latin typeface="Acherus Grotesque" panose="02000505000000020004"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613CBB1A-5C31-804F-AC67-B071ADB0894A}"/>
              </a:ext>
            </a:extLst>
          </p:cNvPr>
          <p:cNvSpPr>
            <a:spLocks noGrp="1"/>
          </p:cNvSpPr>
          <p:nvPr>
            <p:ph type="subTitle" idx="1"/>
          </p:nvPr>
        </p:nvSpPr>
        <p:spPr>
          <a:xfrm>
            <a:off x="1524000" y="3602038"/>
            <a:ext cx="9144000" cy="1655762"/>
          </a:xfrm>
        </p:spPr>
        <p:txBody>
          <a:bodyPr/>
          <a:lstStyle>
            <a:lvl1pPr marL="0" indent="0" algn="ctr">
              <a:buNone/>
              <a:defRPr sz="2400">
                <a:latin typeface="Gineso Cond Book" panose="0200050604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8B22F9B-B5A6-CB4A-AC7E-A7F38A32BC38}"/>
              </a:ext>
            </a:extLst>
          </p:cNvPr>
          <p:cNvSpPr>
            <a:spLocks noGrp="1"/>
          </p:cNvSpPr>
          <p:nvPr>
            <p:ph type="dt" sz="half" idx="10"/>
          </p:nvPr>
        </p:nvSpPr>
        <p:spPr/>
        <p:txBody>
          <a:bodyPr/>
          <a:lstStyle/>
          <a:p>
            <a:fld id="{C178960F-A89E-E24A-941D-0B2AA146D2F0}" type="datetimeFigureOut">
              <a:rPr lang="en-US" smtClean="0"/>
              <a:t>9/14/18</a:t>
            </a:fld>
            <a:endParaRPr lang="en-US"/>
          </a:p>
        </p:txBody>
      </p:sp>
      <p:sp>
        <p:nvSpPr>
          <p:cNvPr id="5" name="Footer Placeholder 4">
            <a:extLst>
              <a:ext uri="{FF2B5EF4-FFF2-40B4-BE49-F238E27FC236}">
                <a16:creationId xmlns:a16="http://schemas.microsoft.com/office/drawing/2014/main" id="{AE383057-C38F-0340-8D84-FF8E52FA4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4D6269-F6BF-944A-AB04-E123CEC13911}"/>
              </a:ext>
            </a:extLst>
          </p:cNvPr>
          <p:cNvSpPr>
            <a:spLocks noGrp="1"/>
          </p:cNvSpPr>
          <p:nvPr>
            <p:ph type="sldNum" sz="quarter" idx="12"/>
          </p:nvPr>
        </p:nvSpPr>
        <p:spPr/>
        <p:txBody>
          <a:bodyPr/>
          <a:lstStyle/>
          <a:p>
            <a:fld id="{5072B100-511D-E14B-A7DE-980172B2D7F7}" type="slidenum">
              <a:rPr lang="en-US" smtClean="0"/>
              <a:t>‹#›</a:t>
            </a:fld>
            <a:endParaRPr lang="en-US"/>
          </a:p>
        </p:txBody>
      </p:sp>
    </p:spTree>
    <p:extLst>
      <p:ext uri="{BB962C8B-B14F-4D97-AF65-F5344CB8AC3E}">
        <p14:creationId xmlns:p14="http://schemas.microsoft.com/office/powerpoint/2010/main" val="3547640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C1294-DEC1-D04D-84DB-74B5D1E2DC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F47606-CA8B-CF4F-A297-E0491A5C07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C18DB9D-1D25-8C40-A5C2-FD4D5B9AC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29FED6-0C56-7A43-8F78-60334C19C2DE}"/>
              </a:ext>
            </a:extLst>
          </p:cNvPr>
          <p:cNvSpPr>
            <a:spLocks noGrp="1"/>
          </p:cNvSpPr>
          <p:nvPr>
            <p:ph type="dt" sz="half" idx="10"/>
          </p:nvPr>
        </p:nvSpPr>
        <p:spPr/>
        <p:txBody>
          <a:bodyPr/>
          <a:lstStyle/>
          <a:p>
            <a:fld id="{C178960F-A89E-E24A-941D-0B2AA146D2F0}" type="datetimeFigureOut">
              <a:rPr lang="en-US" smtClean="0"/>
              <a:t>9/14/18</a:t>
            </a:fld>
            <a:endParaRPr lang="en-US"/>
          </a:p>
        </p:txBody>
      </p:sp>
      <p:sp>
        <p:nvSpPr>
          <p:cNvPr id="6" name="Footer Placeholder 5">
            <a:extLst>
              <a:ext uri="{FF2B5EF4-FFF2-40B4-BE49-F238E27FC236}">
                <a16:creationId xmlns:a16="http://schemas.microsoft.com/office/drawing/2014/main" id="{F59E02B0-1644-2D42-B160-2C8E0D469A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2D2668-9332-1646-ABE4-DD061504CFA5}"/>
              </a:ext>
            </a:extLst>
          </p:cNvPr>
          <p:cNvSpPr>
            <a:spLocks noGrp="1"/>
          </p:cNvSpPr>
          <p:nvPr>
            <p:ph type="sldNum" sz="quarter" idx="12"/>
          </p:nvPr>
        </p:nvSpPr>
        <p:spPr/>
        <p:txBody>
          <a:bodyPr/>
          <a:lstStyle/>
          <a:p>
            <a:fld id="{5072B100-511D-E14B-A7DE-980172B2D7F7}" type="slidenum">
              <a:rPr lang="en-US" smtClean="0"/>
              <a:t>‹#›</a:t>
            </a:fld>
            <a:endParaRPr lang="en-US"/>
          </a:p>
        </p:txBody>
      </p:sp>
    </p:spTree>
    <p:extLst>
      <p:ext uri="{BB962C8B-B14F-4D97-AF65-F5344CB8AC3E}">
        <p14:creationId xmlns:p14="http://schemas.microsoft.com/office/powerpoint/2010/main" val="398335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042B1-9333-B546-865F-ECCFB14211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F4AD71-7AA3-104B-8780-99B95CA8DB0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97ECA-1E4E-6B4D-BD15-02AE60094807}"/>
              </a:ext>
            </a:extLst>
          </p:cNvPr>
          <p:cNvSpPr>
            <a:spLocks noGrp="1"/>
          </p:cNvSpPr>
          <p:nvPr>
            <p:ph type="dt" sz="half" idx="10"/>
          </p:nvPr>
        </p:nvSpPr>
        <p:spPr/>
        <p:txBody>
          <a:bodyPr/>
          <a:lstStyle/>
          <a:p>
            <a:fld id="{C178960F-A89E-E24A-941D-0B2AA146D2F0}" type="datetimeFigureOut">
              <a:rPr lang="en-US" smtClean="0"/>
              <a:t>9/14/18</a:t>
            </a:fld>
            <a:endParaRPr lang="en-US"/>
          </a:p>
        </p:txBody>
      </p:sp>
      <p:sp>
        <p:nvSpPr>
          <p:cNvPr id="5" name="Footer Placeholder 4">
            <a:extLst>
              <a:ext uri="{FF2B5EF4-FFF2-40B4-BE49-F238E27FC236}">
                <a16:creationId xmlns:a16="http://schemas.microsoft.com/office/drawing/2014/main" id="{FBBE9219-3C38-FD4D-A892-F593FFEBE0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F25320-3FCA-9442-80FD-DB6799A26AA4}"/>
              </a:ext>
            </a:extLst>
          </p:cNvPr>
          <p:cNvSpPr>
            <a:spLocks noGrp="1"/>
          </p:cNvSpPr>
          <p:nvPr>
            <p:ph type="sldNum" sz="quarter" idx="12"/>
          </p:nvPr>
        </p:nvSpPr>
        <p:spPr/>
        <p:txBody>
          <a:bodyPr/>
          <a:lstStyle/>
          <a:p>
            <a:fld id="{5072B100-511D-E14B-A7DE-980172B2D7F7}" type="slidenum">
              <a:rPr lang="en-US" smtClean="0"/>
              <a:t>‹#›</a:t>
            </a:fld>
            <a:endParaRPr lang="en-US"/>
          </a:p>
        </p:txBody>
      </p:sp>
    </p:spTree>
    <p:extLst>
      <p:ext uri="{BB962C8B-B14F-4D97-AF65-F5344CB8AC3E}">
        <p14:creationId xmlns:p14="http://schemas.microsoft.com/office/powerpoint/2010/main" val="3304804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2A96A8-E735-8A4B-9DB5-D58101E70E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DC44FF-2600-3B4C-B3D3-5226C6402D7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1331C-545A-2A4C-ACA4-FD8AF449C254}"/>
              </a:ext>
            </a:extLst>
          </p:cNvPr>
          <p:cNvSpPr>
            <a:spLocks noGrp="1"/>
          </p:cNvSpPr>
          <p:nvPr>
            <p:ph type="dt" sz="half" idx="10"/>
          </p:nvPr>
        </p:nvSpPr>
        <p:spPr/>
        <p:txBody>
          <a:bodyPr/>
          <a:lstStyle/>
          <a:p>
            <a:fld id="{C178960F-A89E-E24A-941D-0B2AA146D2F0}" type="datetimeFigureOut">
              <a:rPr lang="en-US" smtClean="0"/>
              <a:t>9/14/18</a:t>
            </a:fld>
            <a:endParaRPr lang="en-US"/>
          </a:p>
        </p:txBody>
      </p:sp>
      <p:sp>
        <p:nvSpPr>
          <p:cNvPr id="5" name="Footer Placeholder 4">
            <a:extLst>
              <a:ext uri="{FF2B5EF4-FFF2-40B4-BE49-F238E27FC236}">
                <a16:creationId xmlns:a16="http://schemas.microsoft.com/office/drawing/2014/main" id="{7A47F716-28F5-2F4B-8C1D-FC669ED43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BA438-D6AB-6B48-8EF4-79DBF6F2FE09}"/>
              </a:ext>
            </a:extLst>
          </p:cNvPr>
          <p:cNvSpPr>
            <a:spLocks noGrp="1"/>
          </p:cNvSpPr>
          <p:nvPr>
            <p:ph type="sldNum" sz="quarter" idx="12"/>
          </p:nvPr>
        </p:nvSpPr>
        <p:spPr/>
        <p:txBody>
          <a:bodyPr/>
          <a:lstStyle/>
          <a:p>
            <a:fld id="{5072B100-511D-E14B-A7DE-980172B2D7F7}" type="slidenum">
              <a:rPr lang="en-US" smtClean="0"/>
              <a:t>‹#›</a:t>
            </a:fld>
            <a:endParaRPr lang="en-US"/>
          </a:p>
        </p:txBody>
      </p:sp>
    </p:spTree>
    <p:extLst>
      <p:ext uri="{BB962C8B-B14F-4D97-AF65-F5344CB8AC3E}">
        <p14:creationId xmlns:p14="http://schemas.microsoft.com/office/powerpoint/2010/main" val="3732809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17BA7-591A-224F-AEA5-22D9BCCD9731}"/>
              </a:ext>
            </a:extLst>
          </p:cNvPr>
          <p:cNvSpPr>
            <a:spLocks noGrp="1"/>
          </p:cNvSpPr>
          <p:nvPr>
            <p:ph type="title"/>
          </p:nvPr>
        </p:nvSpPr>
        <p:spPr/>
        <p:txBody>
          <a:bodyPr/>
          <a:lstStyle>
            <a:lvl1pPr>
              <a:defRPr cap="small" baseline="0">
                <a:solidFill>
                  <a:schemeClr val="bg2"/>
                </a:solidFill>
                <a:latin typeface="Acherus Grotesque Medium" panose="02000505000000020004" pitchFamily="50"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12D1009-90E9-E14A-B54F-54695BB788F9}"/>
              </a:ext>
            </a:extLst>
          </p:cNvPr>
          <p:cNvSpPr>
            <a:spLocks noGrp="1"/>
          </p:cNvSpPr>
          <p:nvPr>
            <p:ph idx="1"/>
          </p:nvPr>
        </p:nvSpPr>
        <p:spPr/>
        <p:txBody>
          <a:bodyPr>
            <a:normAutofit/>
          </a:bodyPr>
          <a:lstStyle>
            <a:lvl1pPr>
              <a:defRPr sz="3600">
                <a:latin typeface="Gineso Cond Medium" panose="02000506040000020004" pitchFamily="2" charset="0"/>
              </a:defRPr>
            </a:lvl1pPr>
            <a:lvl2pPr>
              <a:defRPr sz="3200">
                <a:solidFill>
                  <a:schemeClr val="accent6">
                    <a:lumMod val="50000"/>
                  </a:schemeClr>
                </a:solidFill>
                <a:latin typeface="+mn-lt"/>
              </a:defRPr>
            </a:lvl2pPr>
            <a:lvl3pPr>
              <a:defRPr sz="2800">
                <a:solidFill>
                  <a:schemeClr val="accent6">
                    <a:lumMod val="50000"/>
                  </a:schemeClr>
                </a:solidFill>
                <a:latin typeface="+mn-lt"/>
              </a:defRPr>
            </a:lvl3pPr>
            <a:lvl4pPr>
              <a:defRPr sz="2400">
                <a:solidFill>
                  <a:schemeClr val="accent6">
                    <a:lumMod val="50000"/>
                  </a:schemeClr>
                </a:solidFill>
                <a:latin typeface="+mn-lt"/>
              </a:defRPr>
            </a:lvl4pPr>
            <a:lvl5pPr>
              <a:defRPr sz="2400">
                <a:solidFill>
                  <a:schemeClr val="accent6">
                    <a:lumMod val="50000"/>
                  </a:schemeClr>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4A6A71D-C193-2742-843B-922B4D8192C4}"/>
              </a:ext>
            </a:extLst>
          </p:cNvPr>
          <p:cNvSpPr>
            <a:spLocks noGrp="1"/>
          </p:cNvSpPr>
          <p:nvPr>
            <p:ph type="dt" sz="half" idx="10"/>
          </p:nvPr>
        </p:nvSpPr>
        <p:spPr/>
        <p:txBody>
          <a:bodyPr/>
          <a:lstStyle/>
          <a:p>
            <a:fld id="{C178960F-A89E-E24A-941D-0B2AA146D2F0}" type="datetimeFigureOut">
              <a:rPr lang="en-US" smtClean="0"/>
              <a:t>9/14/18</a:t>
            </a:fld>
            <a:endParaRPr lang="en-US"/>
          </a:p>
        </p:txBody>
      </p:sp>
      <p:sp>
        <p:nvSpPr>
          <p:cNvPr id="5" name="Footer Placeholder 4">
            <a:extLst>
              <a:ext uri="{FF2B5EF4-FFF2-40B4-BE49-F238E27FC236}">
                <a16:creationId xmlns:a16="http://schemas.microsoft.com/office/drawing/2014/main" id="{7473B8E8-6D68-0945-9CBF-0411D90DDD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4EBFC1-9BFD-DB46-89E6-D4B1997B087F}"/>
              </a:ext>
            </a:extLst>
          </p:cNvPr>
          <p:cNvSpPr>
            <a:spLocks noGrp="1"/>
          </p:cNvSpPr>
          <p:nvPr>
            <p:ph type="sldNum" sz="quarter" idx="12"/>
          </p:nvPr>
        </p:nvSpPr>
        <p:spPr/>
        <p:txBody>
          <a:bodyPr/>
          <a:lstStyle/>
          <a:p>
            <a:fld id="{5072B100-511D-E14B-A7DE-980172B2D7F7}" type="slidenum">
              <a:rPr lang="en-US" smtClean="0"/>
              <a:t>‹#›</a:t>
            </a:fld>
            <a:endParaRPr lang="en-US"/>
          </a:p>
        </p:txBody>
      </p:sp>
    </p:spTree>
    <p:extLst>
      <p:ext uri="{BB962C8B-B14F-4D97-AF65-F5344CB8AC3E}">
        <p14:creationId xmlns:p14="http://schemas.microsoft.com/office/powerpoint/2010/main" val="1409140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75B70-3758-E241-897F-7484A3298F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F6F8A3-C662-6A42-A9DC-B381741980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38B1210-2C0B-9848-AF6A-81D933485D81}"/>
              </a:ext>
            </a:extLst>
          </p:cNvPr>
          <p:cNvSpPr>
            <a:spLocks noGrp="1"/>
          </p:cNvSpPr>
          <p:nvPr>
            <p:ph type="dt" sz="half" idx="10"/>
          </p:nvPr>
        </p:nvSpPr>
        <p:spPr/>
        <p:txBody>
          <a:bodyPr/>
          <a:lstStyle/>
          <a:p>
            <a:fld id="{C178960F-A89E-E24A-941D-0B2AA146D2F0}" type="datetimeFigureOut">
              <a:rPr lang="en-US" smtClean="0"/>
              <a:t>9/14/18</a:t>
            </a:fld>
            <a:endParaRPr lang="en-US"/>
          </a:p>
        </p:txBody>
      </p:sp>
      <p:sp>
        <p:nvSpPr>
          <p:cNvPr id="5" name="Footer Placeholder 4">
            <a:extLst>
              <a:ext uri="{FF2B5EF4-FFF2-40B4-BE49-F238E27FC236}">
                <a16:creationId xmlns:a16="http://schemas.microsoft.com/office/drawing/2014/main" id="{FB893A70-9CBB-D44D-BF5D-1A728CB8EB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5018CA-7C67-144A-AF0E-0CF1820E37FC}"/>
              </a:ext>
            </a:extLst>
          </p:cNvPr>
          <p:cNvSpPr>
            <a:spLocks noGrp="1"/>
          </p:cNvSpPr>
          <p:nvPr>
            <p:ph type="sldNum" sz="quarter" idx="12"/>
          </p:nvPr>
        </p:nvSpPr>
        <p:spPr/>
        <p:txBody>
          <a:bodyPr/>
          <a:lstStyle/>
          <a:p>
            <a:fld id="{5072B100-511D-E14B-A7DE-980172B2D7F7}" type="slidenum">
              <a:rPr lang="en-US" smtClean="0"/>
              <a:t>‹#›</a:t>
            </a:fld>
            <a:endParaRPr lang="en-US"/>
          </a:p>
        </p:txBody>
      </p:sp>
    </p:spTree>
    <p:extLst>
      <p:ext uri="{BB962C8B-B14F-4D97-AF65-F5344CB8AC3E}">
        <p14:creationId xmlns:p14="http://schemas.microsoft.com/office/powerpoint/2010/main" val="3225020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918C8-9816-AA4E-ADE2-94CCCD2ADC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4171AC-D2F9-F74C-93D5-4C076F1C81B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35B97F-A487-1C4A-AECF-1B1E2018ECC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7ABA7A-2C91-024A-B696-0A8359B6B7EE}"/>
              </a:ext>
            </a:extLst>
          </p:cNvPr>
          <p:cNvSpPr>
            <a:spLocks noGrp="1"/>
          </p:cNvSpPr>
          <p:nvPr>
            <p:ph type="dt" sz="half" idx="10"/>
          </p:nvPr>
        </p:nvSpPr>
        <p:spPr/>
        <p:txBody>
          <a:bodyPr/>
          <a:lstStyle/>
          <a:p>
            <a:fld id="{C178960F-A89E-E24A-941D-0B2AA146D2F0}" type="datetimeFigureOut">
              <a:rPr lang="en-US" smtClean="0"/>
              <a:t>9/14/18</a:t>
            </a:fld>
            <a:endParaRPr lang="en-US"/>
          </a:p>
        </p:txBody>
      </p:sp>
      <p:sp>
        <p:nvSpPr>
          <p:cNvPr id="6" name="Footer Placeholder 5">
            <a:extLst>
              <a:ext uri="{FF2B5EF4-FFF2-40B4-BE49-F238E27FC236}">
                <a16:creationId xmlns:a16="http://schemas.microsoft.com/office/drawing/2014/main" id="{F4518EFD-3EB6-9C4C-9919-749145736D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1B6105-315A-6D40-A3BC-9C5450611A5F}"/>
              </a:ext>
            </a:extLst>
          </p:cNvPr>
          <p:cNvSpPr>
            <a:spLocks noGrp="1"/>
          </p:cNvSpPr>
          <p:nvPr>
            <p:ph type="sldNum" sz="quarter" idx="12"/>
          </p:nvPr>
        </p:nvSpPr>
        <p:spPr/>
        <p:txBody>
          <a:bodyPr/>
          <a:lstStyle/>
          <a:p>
            <a:fld id="{5072B100-511D-E14B-A7DE-980172B2D7F7}" type="slidenum">
              <a:rPr lang="en-US" smtClean="0"/>
              <a:t>‹#›</a:t>
            </a:fld>
            <a:endParaRPr lang="en-US"/>
          </a:p>
        </p:txBody>
      </p:sp>
    </p:spTree>
    <p:extLst>
      <p:ext uri="{BB962C8B-B14F-4D97-AF65-F5344CB8AC3E}">
        <p14:creationId xmlns:p14="http://schemas.microsoft.com/office/powerpoint/2010/main" val="1447537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Examp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918C8-9816-AA4E-ADE2-94CCCD2ADC56}"/>
              </a:ext>
            </a:extLst>
          </p:cNvPr>
          <p:cNvSpPr>
            <a:spLocks noGrp="1"/>
          </p:cNvSpPr>
          <p:nvPr>
            <p:ph type="title"/>
          </p:nvPr>
        </p:nvSpPr>
        <p:spPr/>
        <p:txBody>
          <a:bodyPr/>
          <a:lstStyle>
            <a:lvl1pPr>
              <a:defRPr cap="small" baseline="0">
                <a:solidFill>
                  <a:schemeClr val="bg2"/>
                </a:solidFill>
                <a:latin typeface="Acherus Grotesque Medium" panose="02000505000000020004" pitchFamily="50"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7F4171AC-D2F9-F74C-93D5-4C076F1C81BD}"/>
              </a:ext>
            </a:extLst>
          </p:cNvPr>
          <p:cNvSpPr>
            <a:spLocks noGrp="1"/>
          </p:cNvSpPr>
          <p:nvPr>
            <p:ph sz="half" idx="1"/>
          </p:nvPr>
        </p:nvSpPr>
        <p:spPr>
          <a:xfrm>
            <a:off x="838200" y="1825625"/>
            <a:ext cx="5181600" cy="4351338"/>
          </a:xfrm>
          <a:solidFill>
            <a:srgbClr val="C64600"/>
          </a:solidFill>
        </p:spPr>
        <p:txBody>
          <a:bodyPr>
            <a:normAutofit/>
          </a:bodyPr>
          <a:lstStyle>
            <a:lvl1pPr>
              <a:defRPr sz="5400" b="1" i="0">
                <a:latin typeface="Gineso Cond Medium" panose="02000506040000020004" pitchFamily="2" charset="0"/>
              </a:defRPr>
            </a:lvl1pPr>
            <a:lvl2pPr>
              <a:defRPr sz="4800" b="1" i="0">
                <a:latin typeface="Gineso Cond Medium" panose="02000506040000020004" pitchFamily="2" charset="0"/>
              </a:defRPr>
            </a:lvl2pPr>
            <a:lvl3pPr>
              <a:defRPr sz="4400" b="1" i="0">
                <a:latin typeface="Gineso Cond Medium" panose="02000506040000020004" pitchFamily="2" charset="0"/>
              </a:defRPr>
            </a:lvl3pPr>
            <a:lvl4pPr>
              <a:defRPr sz="4000" b="1" i="0">
                <a:latin typeface="Gineso Cond Medium" panose="02000506040000020004" pitchFamily="2" charset="0"/>
              </a:defRPr>
            </a:lvl4pPr>
            <a:lvl5pPr>
              <a:defRPr sz="4000" b="1" i="0">
                <a:latin typeface="Gineso Cond Medium" panose="02000506040000020004"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F35B97F-A487-1C4A-AECF-1B1E2018ECCF}"/>
              </a:ext>
            </a:extLst>
          </p:cNvPr>
          <p:cNvSpPr>
            <a:spLocks noGrp="1"/>
          </p:cNvSpPr>
          <p:nvPr>
            <p:ph sz="half" idx="2"/>
          </p:nvPr>
        </p:nvSpPr>
        <p:spPr>
          <a:xfrm>
            <a:off x="6172200" y="1825625"/>
            <a:ext cx="5181600" cy="4351338"/>
          </a:xfrm>
          <a:solidFill>
            <a:schemeClr val="tx1"/>
          </a:solidFill>
        </p:spPr>
        <p:txBody>
          <a:bodyPr>
            <a:normAutofit/>
          </a:bodyPr>
          <a:lstStyle>
            <a:lvl1pPr>
              <a:defRPr sz="5400" b="1" i="0">
                <a:solidFill>
                  <a:schemeClr val="bg1"/>
                </a:solidFill>
                <a:latin typeface="Gineso Cond Medium" panose="02000506040000020004" pitchFamily="2" charset="0"/>
              </a:defRPr>
            </a:lvl1pPr>
            <a:lvl2pPr>
              <a:defRPr sz="4800" b="1" i="0">
                <a:solidFill>
                  <a:schemeClr val="bg1"/>
                </a:solidFill>
                <a:latin typeface="Gineso Cond Medium" panose="02000506040000020004" pitchFamily="2" charset="0"/>
              </a:defRPr>
            </a:lvl2pPr>
            <a:lvl3pPr>
              <a:defRPr sz="4400" b="1" i="0">
                <a:solidFill>
                  <a:schemeClr val="bg1"/>
                </a:solidFill>
                <a:latin typeface="Gineso Cond Medium" panose="02000506040000020004" pitchFamily="2" charset="0"/>
              </a:defRPr>
            </a:lvl3pPr>
            <a:lvl4pPr>
              <a:defRPr sz="4000" b="1" i="0">
                <a:solidFill>
                  <a:schemeClr val="bg1"/>
                </a:solidFill>
                <a:latin typeface="Gineso Cond Medium" panose="02000506040000020004" pitchFamily="2" charset="0"/>
              </a:defRPr>
            </a:lvl4pPr>
            <a:lvl5pPr>
              <a:defRPr sz="4000" b="1" i="0">
                <a:solidFill>
                  <a:schemeClr val="bg1"/>
                </a:solidFill>
                <a:latin typeface="Gineso Cond Medium" panose="02000506040000020004"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5E7ABA7A-2C91-024A-B696-0A8359B6B7EE}"/>
              </a:ext>
            </a:extLst>
          </p:cNvPr>
          <p:cNvSpPr>
            <a:spLocks noGrp="1"/>
          </p:cNvSpPr>
          <p:nvPr>
            <p:ph type="dt" sz="half" idx="10"/>
          </p:nvPr>
        </p:nvSpPr>
        <p:spPr/>
        <p:txBody>
          <a:bodyPr/>
          <a:lstStyle/>
          <a:p>
            <a:fld id="{C178960F-A89E-E24A-941D-0B2AA146D2F0}" type="datetimeFigureOut">
              <a:rPr lang="en-US" smtClean="0"/>
              <a:t>9/14/18</a:t>
            </a:fld>
            <a:endParaRPr lang="en-US"/>
          </a:p>
        </p:txBody>
      </p:sp>
      <p:sp>
        <p:nvSpPr>
          <p:cNvPr id="6" name="Footer Placeholder 5">
            <a:extLst>
              <a:ext uri="{FF2B5EF4-FFF2-40B4-BE49-F238E27FC236}">
                <a16:creationId xmlns:a16="http://schemas.microsoft.com/office/drawing/2014/main" id="{F4518EFD-3EB6-9C4C-9919-749145736D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1B6105-315A-6D40-A3BC-9C5450611A5F}"/>
              </a:ext>
            </a:extLst>
          </p:cNvPr>
          <p:cNvSpPr>
            <a:spLocks noGrp="1"/>
          </p:cNvSpPr>
          <p:nvPr>
            <p:ph type="sldNum" sz="quarter" idx="12"/>
          </p:nvPr>
        </p:nvSpPr>
        <p:spPr/>
        <p:txBody>
          <a:bodyPr/>
          <a:lstStyle/>
          <a:p>
            <a:fld id="{5072B100-511D-E14B-A7DE-980172B2D7F7}" type="slidenum">
              <a:rPr lang="en-US" smtClean="0"/>
              <a:t>‹#›</a:t>
            </a:fld>
            <a:endParaRPr lang="en-US"/>
          </a:p>
        </p:txBody>
      </p:sp>
    </p:spTree>
    <p:extLst>
      <p:ext uri="{BB962C8B-B14F-4D97-AF65-F5344CB8AC3E}">
        <p14:creationId xmlns:p14="http://schemas.microsoft.com/office/powerpoint/2010/main" val="85946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2F3AB-6E66-D246-8496-A633E906779C}"/>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AFAE42AD-92B1-0747-B986-181A502A94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A24E08B-D39B-6149-9248-1475B45B28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048240-EA1B-9447-87EC-8D3F0064B3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5ECE9A-DE9A-5E44-B4C0-3A18E79AD1B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63BA49-7FCC-B641-A3A6-C05D7A78BB77}"/>
              </a:ext>
            </a:extLst>
          </p:cNvPr>
          <p:cNvSpPr>
            <a:spLocks noGrp="1"/>
          </p:cNvSpPr>
          <p:nvPr>
            <p:ph type="dt" sz="half" idx="10"/>
          </p:nvPr>
        </p:nvSpPr>
        <p:spPr/>
        <p:txBody>
          <a:bodyPr/>
          <a:lstStyle/>
          <a:p>
            <a:fld id="{C178960F-A89E-E24A-941D-0B2AA146D2F0}" type="datetimeFigureOut">
              <a:rPr lang="en-US" smtClean="0"/>
              <a:t>9/14/18</a:t>
            </a:fld>
            <a:endParaRPr lang="en-US"/>
          </a:p>
        </p:txBody>
      </p:sp>
      <p:sp>
        <p:nvSpPr>
          <p:cNvPr id="8" name="Footer Placeholder 7">
            <a:extLst>
              <a:ext uri="{FF2B5EF4-FFF2-40B4-BE49-F238E27FC236}">
                <a16:creationId xmlns:a16="http://schemas.microsoft.com/office/drawing/2014/main" id="{2759010B-8BF4-DF46-9BD5-512A2D8C8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6A4D74-B297-EC4B-B676-CDE67619F4DF}"/>
              </a:ext>
            </a:extLst>
          </p:cNvPr>
          <p:cNvSpPr>
            <a:spLocks noGrp="1"/>
          </p:cNvSpPr>
          <p:nvPr>
            <p:ph type="sldNum" sz="quarter" idx="12"/>
          </p:nvPr>
        </p:nvSpPr>
        <p:spPr/>
        <p:txBody>
          <a:bodyPr/>
          <a:lstStyle/>
          <a:p>
            <a:fld id="{5072B100-511D-E14B-A7DE-980172B2D7F7}" type="slidenum">
              <a:rPr lang="en-US" smtClean="0"/>
              <a:t>‹#›</a:t>
            </a:fld>
            <a:endParaRPr lang="en-US"/>
          </a:p>
        </p:txBody>
      </p:sp>
    </p:spTree>
    <p:extLst>
      <p:ext uri="{BB962C8B-B14F-4D97-AF65-F5344CB8AC3E}">
        <p14:creationId xmlns:p14="http://schemas.microsoft.com/office/powerpoint/2010/main" val="511998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swer with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1FE0C-8DCB-0C4B-A0FF-EEBD308167E5}"/>
              </a:ext>
            </a:extLst>
          </p:cNvPr>
          <p:cNvSpPr>
            <a:spLocks noGrp="1"/>
          </p:cNvSpPr>
          <p:nvPr>
            <p:ph type="title" hasCustomPrompt="1"/>
          </p:nvPr>
        </p:nvSpPr>
        <p:spPr>
          <a:xfrm>
            <a:off x="838200" y="365125"/>
            <a:ext cx="10515600" cy="1325880"/>
          </a:xfrm>
        </p:spPr>
        <p:txBody>
          <a:bodyPr/>
          <a:lstStyle>
            <a:lvl1pPr>
              <a:defRPr sz="4400" i="0" cap="small" baseline="0">
                <a:solidFill>
                  <a:schemeClr val="bg2"/>
                </a:solidFill>
                <a:latin typeface="Acherus Grotesque Medium" panose="02000505000000020004" pitchFamily="50" charset="0"/>
              </a:defRPr>
            </a:lvl1pPr>
          </a:lstStyle>
          <a:p>
            <a:r>
              <a:rPr lang="en-US" dirty="0"/>
              <a:t>Why Check Contrast?</a:t>
            </a:r>
          </a:p>
        </p:txBody>
      </p:sp>
      <p:sp>
        <p:nvSpPr>
          <p:cNvPr id="11" name="Text Placeholder 10">
            <a:extLst>
              <a:ext uri="{FF2B5EF4-FFF2-40B4-BE49-F238E27FC236}">
                <a16:creationId xmlns:a16="http://schemas.microsoft.com/office/drawing/2014/main" id="{3C8AD371-E8C9-A447-B483-BC8704803EEB}"/>
              </a:ext>
            </a:extLst>
          </p:cNvPr>
          <p:cNvSpPr>
            <a:spLocks noGrp="1"/>
          </p:cNvSpPr>
          <p:nvPr>
            <p:ph type="body" sz="quarter" idx="13" hasCustomPrompt="1"/>
          </p:nvPr>
        </p:nvSpPr>
        <p:spPr>
          <a:xfrm>
            <a:off x="838200" y="1892106"/>
            <a:ext cx="2249557" cy="4005112"/>
          </a:xfrm>
        </p:spPr>
        <p:txBody>
          <a:bodyPr>
            <a:noAutofit/>
          </a:bodyPr>
          <a:lstStyle>
            <a:lvl1pPr marL="0" indent="0">
              <a:spcAft>
                <a:spcPts val="500"/>
              </a:spcAft>
              <a:buFontTx/>
              <a:buNone/>
              <a:defRPr lang="en-US" sz="2000" b="0" i="0" baseline="0" smtClean="0">
                <a:solidFill>
                  <a:schemeClr val="accent6">
                    <a:lumMod val="50000"/>
                  </a:schemeClr>
                </a:solidFill>
                <a:effectLst/>
              </a:defRPr>
            </a:lvl1pPr>
            <a:lvl2pPr>
              <a:defRPr sz="1600"/>
            </a:lvl2pPr>
          </a:lstStyle>
          <a:p>
            <a:r>
              <a:rPr lang="en-US" sz="2000" dirty="0"/>
              <a:t>To communicate your message most effectively!</a:t>
            </a:r>
          </a:p>
          <a:p>
            <a:r>
              <a:rPr lang="en-US" sz="2000" dirty="0"/>
              <a:t>8 percent of men and 0.5 percent of women with Northern European ancestry have the common form of red/green color blindness.</a:t>
            </a:r>
          </a:p>
        </p:txBody>
      </p:sp>
      <p:sp>
        <p:nvSpPr>
          <p:cNvPr id="13" name="Text Placeholder 12">
            <a:extLst>
              <a:ext uri="{FF2B5EF4-FFF2-40B4-BE49-F238E27FC236}">
                <a16:creationId xmlns:a16="http://schemas.microsoft.com/office/drawing/2014/main" id="{8F4D35BB-62F2-D24D-9FF7-79AA58230772}"/>
              </a:ext>
            </a:extLst>
          </p:cNvPr>
          <p:cNvSpPr>
            <a:spLocks noGrp="1"/>
          </p:cNvSpPr>
          <p:nvPr>
            <p:ph type="body" sz="quarter" idx="14"/>
          </p:nvPr>
        </p:nvSpPr>
        <p:spPr>
          <a:xfrm>
            <a:off x="3300067" y="1889293"/>
            <a:ext cx="2465298" cy="639420"/>
          </a:xfrm>
        </p:spPr>
        <p:txBody>
          <a:bodyPr>
            <a:normAutofit/>
          </a:bodyPr>
          <a:lstStyle>
            <a:lvl1pPr marL="0" indent="0" algn="l">
              <a:buFontTx/>
              <a:buNone/>
              <a:defRPr sz="2000" cap="none" baseline="0">
                <a:solidFill>
                  <a:schemeClr val="tx1"/>
                </a:solidFill>
                <a:latin typeface="Gineso Cond Regular" panose="02000506040000020004" pitchFamily="2" charset="0"/>
              </a:defRPr>
            </a:lvl1pPr>
          </a:lstStyle>
          <a:p>
            <a:pPr lvl="0"/>
            <a:r>
              <a:rPr lang="en-US" dirty="0"/>
              <a:t>Edit Master text styles</a:t>
            </a:r>
          </a:p>
        </p:txBody>
      </p:sp>
      <p:sp>
        <p:nvSpPr>
          <p:cNvPr id="15" name="Content Placeholder 14">
            <a:extLst>
              <a:ext uri="{FF2B5EF4-FFF2-40B4-BE49-F238E27FC236}">
                <a16:creationId xmlns:a16="http://schemas.microsoft.com/office/drawing/2014/main" id="{F913F108-C9B0-F84C-B094-D38F9BA8ACEA}"/>
              </a:ext>
            </a:extLst>
          </p:cNvPr>
          <p:cNvSpPr>
            <a:spLocks noGrp="1"/>
          </p:cNvSpPr>
          <p:nvPr>
            <p:ph sz="quarter" idx="15"/>
          </p:nvPr>
        </p:nvSpPr>
        <p:spPr>
          <a:xfrm>
            <a:off x="3297188" y="2528712"/>
            <a:ext cx="2465297" cy="3023950"/>
          </a:xfrm>
          <a:ln>
            <a:solidFill>
              <a:schemeClr val="accent1"/>
            </a:solidFill>
          </a:ln>
        </p:spPr>
        <p:txBody>
          <a:bodyPr>
            <a:normAutofit/>
          </a:bodyPr>
          <a:lstStyle>
            <a:lvl1pPr>
              <a:defRPr sz="2000" b="0" i="0">
                <a:solidFill>
                  <a:schemeClr val="bg2"/>
                </a:solidFill>
                <a:latin typeface="Acherus Grotesque Medium" panose="02000505000000020004" pitchFamily="2" charset="77"/>
              </a:defRPr>
            </a:lvl1pPr>
            <a:lvl2pPr>
              <a:defRPr sz="1800" b="0" i="0">
                <a:solidFill>
                  <a:schemeClr val="bg2"/>
                </a:solidFill>
                <a:latin typeface="Acherus Grotesque Medium" panose="02000505000000020004" pitchFamily="2" charset="77"/>
              </a:defRPr>
            </a:lvl2pPr>
            <a:lvl3pPr>
              <a:defRPr sz="1600" b="0" i="0">
                <a:solidFill>
                  <a:schemeClr val="bg2"/>
                </a:solidFill>
                <a:latin typeface="Acherus Grotesque Medium" panose="02000505000000020004" pitchFamily="2" charset="77"/>
              </a:defRPr>
            </a:lvl3pPr>
            <a:lvl4pPr>
              <a:defRPr sz="1400" b="0" i="0">
                <a:solidFill>
                  <a:schemeClr val="bg2"/>
                </a:solidFill>
                <a:latin typeface="Acherus Grotesque Medium" panose="02000505000000020004" pitchFamily="2" charset="77"/>
              </a:defRPr>
            </a:lvl4pPr>
            <a:lvl5pPr>
              <a:defRPr sz="1400" b="0" i="0">
                <a:solidFill>
                  <a:schemeClr val="bg2"/>
                </a:solidFill>
                <a:latin typeface="Acherus Grotesque Medium" panose="02000505000000020004"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a:extLst>
              <a:ext uri="{FF2B5EF4-FFF2-40B4-BE49-F238E27FC236}">
                <a16:creationId xmlns:a16="http://schemas.microsoft.com/office/drawing/2014/main" id="{DC420619-CD81-BD40-89DB-5DC45351D6DA}"/>
              </a:ext>
            </a:extLst>
          </p:cNvPr>
          <p:cNvSpPr>
            <a:spLocks noGrp="1"/>
          </p:cNvSpPr>
          <p:nvPr>
            <p:ph type="body" sz="quarter" idx="16"/>
          </p:nvPr>
        </p:nvSpPr>
        <p:spPr>
          <a:xfrm>
            <a:off x="6087085" y="1889292"/>
            <a:ext cx="2471057" cy="639420"/>
          </a:xfrm>
        </p:spPr>
        <p:txBody>
          <a:bodyPr>
            <a:normAutofit/>
          </a:bodyPr>
          <a:lstStyle>
            <a:lvl1pPr marL="0" indent="0">
              <a:buFontTx/>
              <a:buNone/>
              <a:defRPr sz="2000">
                <a:latin typeface="Gineso Cond Regular" panose="02000506040000020004" pitchFamily="2" charset="0"/>
              </a:defRPr>
            </a:lvl1pPr>
          </a:lstStyle>
          <a:p>
            <a:pPr lvl="0"/>
            <a:r>
              <a:rPr lang="en-US" dirty="0"/>
              <a:t>Edit Master text styles</a:t>
            </a:r>
          </a:p>
        </p:txBody>
      </p:sp>
      <p:sp>
        <p:nvSpPr>
          <p:cNvPr id="19" name="Content Placeholder 18">
            <a:extLst>
              <a:ext uri="{FF2B5EF4-FFF2-40B4-BE49-F238E27FC236}">
                <a16:creationId xmlns:a16="http://schemas.microsoft.com/office/drawing/2014/main" id="{A086D8FD-D1B6-614C-B528-7D93AF9E93E4}"/>
              </a:ext>
            </a:extLst>
          </p:cNvPr>
          <p:cNvSpPr>
            <a:spLocks noGrp="1"/>
          </p:cNvSpPr>
          <p:nvPr>
            <p:ph sz="quarter" idx="17"/>
          </p:nvPr>
        </p:nvSpPr>
        <p:spPr>
          <a:xfrm>
            <a:off x="6084205" y="2528712"/>
            <a:ext cx="2471057" cy="3023950"/>
          </a:xfrm>
          <a:ln>
            <a:solidFill>
              <a:schemeClr val="accent1"/>
            </a:solidFill>
          </a:ln>
        </p:spPr>
        <p:txBody>
          <a:bodyPr>
            <a:normAutofit/>
          </a:bodyPr>
          <a:lstStyle>
            <a:lvl1pPr>
              <a:defRPr sz="2000" b="0" i="0">
                <a:solidFill>
                  <a:schemeClr val="bg2"/>
                </a:solidFill>
                <a:latin typeface="Acherus Grotesque Medium" panose="02000505000000020004" pitchFamily="2" charset="77"/>
              </a:defRPr>
            </a:lvl1pPr>
            <a:lvl2pPr>
              <a:defRPr sz="1800" b="0" i="0">
                <a:solidFill>
                  <a:schemeClr val="bg2"/>
                </a:solidFill>
                <a:latin typeface="Acherus Grotesque Medium" panose="02000505000000020004" pitchFamily="2" charset="77"/>
              </a:defRPr>
            </a:lvl2pPr>
            <a:lvl3pPr>
              <a:defRPr sz="1600" b="0" i="0">
                <a:solidFill>
                  <a:schemeClr val="bg2"/>
                </a:solidFill>
                <a:latin typeface="Acherus Grotesque Medium" panose="02000505000000020004" pitchFamily="2" charset="77"/>
              </a:defRPr>
            </a:lvl3pPr>
            <a:lvl4pPr>
              <a:defRPr sz="1400" b="0" i="0">
                <a:solidFill>
                  <a:schemeClr val="bg2"/>
                </a:solidFill>
                <a:latin typeface="Acherus Grotesque Medium" panose="02000505000000020004" pitchFamily="2" charset="77"/>
              </a:defRPr>
            </a:lvl4pPr>
            <a:lvl5pPr>
              <a:defRPr sz="1400" b="0" i="0">
                <a:solidFill>
                  <a:schemeClr val="bg2"/>
                </a:solidFill>
                <a:latin typeface="Acherus Grotesque Medium" panose="02000505000000020004"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0">
            <a:extLst>
              <a:ext uri="{FF2B5EF4-FFF2-40B4-BE49-F238E27FC236}">
                <a16:creationId xmlns:a16="http://schemas.microsoft.com/office/drawing/2014/main" id="{14D53194-8B53-BB49-9A43-6407FD5AB022}"/>
              </a:ext>
            </a:extLst>
          </p:cNvPr>
          <p:cNvSpPr>
            <a:spLocks noGrp="1"/>
          </p:cNvSpPr>
          <p:nvPr>
            <p:ph type="body" sz="quarter" idx="18"/>
          </p:nvPr>
        </p:nvSpPr>
        <p:spPr>
          <a:xfrm>
            <a:off x="8882743" y="1892107"/>
            <a:ext cx="2471057" cy="636607"/>
          </a:xfrm>
        </p:spPr>
        <p:txBody>
          <a:bodyPr>
            <a:normAutofit/>
          </a:bodyPr>
          <a:lstStyle>
            <a:lvl1pPr marL="0" indent="0">
              <a:buFontTx/>
              <a:buNone/>
              <a:defRPr sz="2000">
                <a:latin typeface="Gineso Cond Regular" panose="02000506040000020004" pitchFamily="2" charset="0"/>
              </a:defRPr>
            </a:lvl1pPr>
          </a:lstStyle>
          <a:p>
            <a:pPr lvl="0"/>
            <a:r>
              <a:rPr lang="en-US" dirty="0"/>
              <a:t>Edit Master text styles</a:t>
            </a:r>
          </a:p>
        </p:txBody>
      </p:sp>
      <p:sp>
        <p:nvSpPr>
          <p:cNvPr id="23" name="Content Placeholder 22">
            <a:extLst>
              <a:ext uri="{FF2B5EF4-FFF2-40B4-BE49-F238E27FC236}">
                <a16:creationId xmlns:a16="http://schemas.microsoft.com/office/drawing/2014/main" id="{C3CFEF26-9264-584E-8D0D-9A6C7BCC4ACD}"/>
              </a:ext>
            </a:extLst>
          </p:cNvPr>
          <p:cNvSpPr>
            <a:spLocks noGrp="1"/>
          </p:cNvSpPr>
          <p:nvPr>
            <p:ph sz="quarter" idx="19"/>
          </p:nvPr>
        </p:nvSpPr>
        <p:spPr>
          <a:xfrm>
            <a:off x="8882743" y="2528714"/>
            <a:ext cx="2471057" cy="3023948"/>
          </a:xfrm>
          <a:ln>
            <a:solidFill>
              <a:schemeClr val="accent1"/>
            </a:solidFill>
          </a:ln>
        </p:spPr>
        <p:txBody>
          <a:bodyPr>
            <a:normAutofit/>
          </a:bodyPr>
          <a:lstStyle>
            <a:lvl1pPr>
              <a:defRPr sz="2000" b="0" i="0">
                <a:solidFill>
                  <a:schemeClr val="bg2"/>
                </a:solidFill>
                <a:latin typeface="Acherus Grotesque Medium" panose="02000505000000020004" pitchFamily="2" charset="77"/>
              </a:defRPr>
            </a:lvl1pPr>
            <a:lvl2pPr>
              <a:defRPr sz="1800" b="0" i="0">
                <a:solidFill>
                  <a:schemeClr val="bg2"/>
                </a:solidFill>
                <a:latin typeface="Acherus Grotesque Medium" panose="02000505000000020004" pitchFamily="2" charset="77"/>
              </a:defRPr>
            </a:lvl2pPr>
            <a:lvl3pPr>
              <a:defRPr sz="1600" b="0" i="0">
                <a:solidFill>
                  <a:schemeClr val="bg2"/>
                </a:solidFill>
                <a:latin typeface="Acherus Grotesque Medium" panose="02000505000000020004" pitchFamily="2" charset="77"/>
              </a:defRPr>
            </a:lvl3pPr>
            <a:lvl4pPr>
              <a:defRPr sz="1400" b="0" i="0">
                <a:solidFill>
                  <a:schemeClr val="bg2"/>
                </a:solidFill>
                <a:latin typeface="Acherus Grotesque Medium" panose="02000505000000020004" pitchFamily="2" charset="77"/>
              </a:defRPr>
            </a:lvl4pPr>
            <a:lvl5pPr>
              <a:defRPr sz="1400" b="0" i="0">
                <a:solidFill>
                  <a:schemeClr val="bg2"/>
                </a:solidFill>
                <a:latin typeface="Acherus Grotesque Medium" panose="02000505000000020004"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DD12E4A8-0AB4-7E4E-9ADA-B1A0D23767DC}"/>
              </a:ext>
            </a:extLst>
          </p:cNvPr>
          <p:cNvSpPr>
            <a:spLocks noGrp="1"/>
          </p:cNvSpPr>
          <p:nvPr>
            <p:ph type="dt" sz="half" idx="10"/>
          </p:nvPr>
        </p:nvSpPr>
        <p:spPr/>
        <p:txBody>
          <a:bodyPr/>
          <a:lstStyle/>
          <a:p>
            <a:fld id="{C178960F-A89E-E24A-941D-0B2AA146D2F0}" type="datetimeFigureOut">
              <a:rPr lang="en-US" smtClean="0"/>
              <a:t>9/14/18</a:t>
            </a:fld>
            <a:endParaRPr lang="en-US"/>
          </a:p>
        </p:txBody>
      </p:sp>
      <p:sp>
        <p:nvSpPr>
          <p:cNvPr id="4" name="Footer Placeholder 3">
            <a:extLst>
              <a:ext uri="{FF2B5EF4-FFF2-40B4-BE49-F238E27FC236}">
                <a16:creationId xmlns:a16="http://schemas.microsoft.com/office/drawing/2014/main" id="{3AEE61F3-2F20-4E4C-BEFE-5B1C7A7A3B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048B29-74BF-8A4D-9EA1-ED68DBE65A76}"/>
              </a:ext>
            </a:extLst>
          </p:cNvPr>
          <p:cNvSpPr>
            <a:spLocks noGrp="1"/>
          </p:cNvSpPr>
          <p:nvPr>
            <p:ph type="sldNum" sz="quarter" idx="12"/>
          </p:nvPr>
        </p:nvSpPr>
        <p:spPr/>
        <p:txBody>
          <a:bodyPr/>
          <a:lstStyle/>
          <a:p>
            <a:fld id="{5072B100-511D-E14B-A7DE-980172B2D7F7}" type="slidenum">
              <a:rPr lang="en-US" smtClean="0"/>
              <a:t>‹#›</a:t>
            </a:fld>
            <a:endParaRPr lang="en-US"/>
          </a:p>
        </p:txBody>
      </p:sp>
    </p:spTree>
    <p:extLst>
      <p:ext uri="{BB962C8B-B14F-4D97-AF65-F5344CB8AC3E}">
        <p14:creationId xmlns:p14="http://schemas.microsoft.com/office/powerpoint/2010/main" val="2951062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6C0EB8-3A4C-0144-B881-51A57AA4A910}"/>
              </a:ext>
            </a:extLst>
          </p:cNvPr>
          <p:cNvSpPr>
            <a:spLocks noGrp="1"/>
          </p:cNvSpPr>
          <p:nvPr>
            <p:ph type="dt" sz="half" idx="10"/>
          </p:nvPr>
        </p:nvSpPr>
        <p:spPr/>
        <p:txBody>
          <a:bodyPr/>
          <a:lstStyle/>
          <a:p>
            <a:fld id="{C178960F-A89E-E24A-941D-0B2AA146D2F0}" type="datetimeFigureOut">
              <a:rPr lang="en-US" smtClean="0"/>
              <a:t>9/14/18</a:t>
            </a:fld>
            <a:endParaRPr lang="en-US"/>
          </a:p>
        </p:txBody>
      </p:sp>
      <p:sp>
        <p:nvSpPr>
          <p:cNvPr id="3" name="Footer Placeholder 2">
            <a:extLst>
              <a:ext uri="{FF2B5EF4-FFF2-40B4-BE49-F238E27FC236}">
                <a16:creationId xmlns:a16="http://schemas.microsoft.com/office/drawing/2014/main" id="{5FAFE8B1-889C-9945-9365-1E3931CE30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74EB49-B613-C040-AA9B-82F6D0868FA7}"/>
              </a:ext>
            </a:extLst>
          </p:cNvPr>
          <p:cNvSpPr>
            <a:spLocks noGrp="1"/>
          </p:cNvSpPr>
          <p:nvPr>
            <p:ph type="sldNum" sz="quarter" idx="12"/>
          </p:nvPr>
        </p:nvSpPr>
        <p:spPr/>
        <p:txBody>
          <a:bodyPr/>
          <a:lstStyle/>
          <a:p>
            <a:fld id="{5072B100-511D-E14B-A7DE-980172B2D7F7}" type="slidenum">
              <a:rPr lang="en-US" smtClean="0"/>
              <a:t>‹#›</a:t>
            </a:fld>
            <a:endParaRPr lang="en-US"/>
          </a:p>
        </p:txBody>
      </p:sp>
    </p:spTree>
    <p:extLst>
      <p:ext uri="{BB962C8B-B14F-4D97-AF65-F5344CB8AC3E}">
        <p14:creationId xmlns:p14="http://schemas.microsoft.com/office/powerpoint/2010/main" val="1254810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E3B73-B2B9-BD48-835F-7F70D71157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2E277F-8AE0-2C41-AD80-1F9EFB8366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612FB9-DAA0-F54C-BDE9-38A6CF8CF1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3EB821-CC47-374F-9BF0-AD876AE477E8}"/>
              </a:ext>
            </a:extLst>
          </p:cNvPr>
          <p:cNvSpPr>
            <a:spLocks noGrp="1"/>
          </p:cNvSpPr>
          <p:nvPr>
            <p:ph type="dt" sz="half" idx="10"/>
          </p:nvPr>
        </p:nvSpPr>
        <p:spPr/>
        <p:txBody>
          <a:bodyPr/>
          <a:lstStyle/>
          <a:p>
            <a:fld id="{C178960F-A89E-E24A-941D-0B2AA146D2F0}" type="datetimeFigureOut">
              <a:rPr lang="en-US" smtClean="0"/>
              <a:t>9/14/18</a:t>
            </a:fld>
            <a:endParaRPr lang="en-US"/>
          </a:p>
        </p:txBody>
      </p:sp>
      <p:sp>
        <p:nvSpPr>
          <p:cNvPr id="6" name="Footer Placeholder 5">
            <a:extLst>
              <a:ext uri="{FF2B5EF4-FFF2-40B4-BE49-F238E27FC236}">
                <a16:creationId xmlns:a16="http://schemas.microsoft.com/office/drawing/2014/main" id="{D2B261AA-5AD4-F443-AAAE-65EF8B1CA0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F8B1C8-552B-4D48-951C-F303BF74AE65}"/>
              </a:ext>
            </a:extLst>
          </p:cNvPr>
          <p:cNvSpPr>
            <a:spLocks noGrp="1"/>
          </p:cNvSpPr>
          <p:nvPr>
            <p:ph type="sldNum" sz="quarter" idx="12"/>
          </p:nvPr>
        </p:nvSpPr>
        <p:spPr/>
        <p:txBody>
          <a:bodyPr/>
          <a:lstStyle/>
          <a:p>
            <a:fld id="{5072B100-511D-E14B-A7DE-980172B2D7F7}" type="slidenum">
              <a:rPr lang="en-US" smtClean="0"/>
              <a:t>‹#›</a:t>
            </a:fld>
            <a:endParaRPr lang="en-US"/>
          </a:p>
        </p:txBody>
      </p:sp>
    </p:spTree>
    <p:extLst>
      <p:ext uri="{BB962C8B-B14F-4D97-AF65-F5344CB8AC3E}">
        <p14:creationId xmlns:p14="http://schemas.microsoft.com/office/powerpoint/2010/main" val="864669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9222F0-58C5-B24B-86DD-F540132C9A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2E89F2-F9F1-F84B-8AF3-F513676F56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7F9FE7-53DB-0F48-B0E9-72D4768276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78960F-A89E-E24A-941D-0B2AA146D2F0}" type="datetimeFigureOut">
              <a:rPr lang="en-US" smtClean="0"/>
              <a:t>9/14/18</a:t>
            </a:fld>
            <a:endParaRPr lang="en-US"/>
          </a:p>
        </p:txBody>
      </p:sp>
      <p:sp>
        <p:nvSpPr>
          <p:cNvPr id="5" name="Footer Placeholder 4">
            <a:extLst>
              <a:ext uri="{FF2B5EF4-FFF2-40B4-BE49-F238E27FC236}">
                <a16:creationId xmlns:a16="http://schemas.microsoft.com/office/drawing/2014/main" id="{A655D8D4-9546-354A-AFE3-48F2577251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3EB7E5-F2C4-A24A-A68D-55C983D5D9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2B100-511D-E14B-A7DE-980172B2D7F7}" type="slidenum">
              <a:rPr lang="en-US" smtClean="0"/>
              <a:t>‹#›</a:t>
            </a:fld>
            <a:endParaRPr lang="en-US"/>
          </a:p>
        </p:txBody>
      </p:sp>
    </p:spTree>
    <p:extLst>
      <p:ext uri="{BB962C8B-B14F-4D97-AF65-F5344CB8AC3E}">
        <p14:creationId xmlns:p14="http://schemas.microsoft.com/office/powerpoint/2010/main" val="4038662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disability.gov/rehabilitation-act-1973/" TargetMode="External"/><Relationship Id="rId2" Type="http://schemas.openxmlformats.org/officeDocument/2006/relationships/hyperlink" Target="https://www.ada.gov/" TargetMode="External"/><Relationship Id="rId1" Type="http://schemas.openxmlformats.org/officeDocument/2006/relationships/slideLayout" Target="../slideLayouts/slideLayout2.xml"/><Relationship Id="rId4" Type="http://schemas.openxmlformats.org/officeDocument/2006/relationships/hyperlink" Target="http://www.policies.vt.edu/7215.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nei.nih.gov/health/color_blindness/facts_about" TargetMode="Externa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hyperlink" Target="https://youtu.be/LBmLspdAtxM" TargetMode="External"/><Relationship Id="rId3" Type="http://schemas.openxmlformats.org/officeDocument/2006/relationships/hyperlink" Target="https://vt4help.service-now.com/sp?id=kb_article&amp;sys_id=be169252dbdc2b041c1e86171b96195a#meetrequirementstool" TargetMode="External"/><Relationship Id="rId7" Type="http://schemas.openxmlformats.org/officeDocument/2006/relationships/hyperlink" Target="https://vt4help.service-now.com/sp?id=kb_article&amp;sys_id=be169252dbdc2b041c1e86171b96195a#convert" TargetMode="External"/><Relationship Id="rId2" Type="http://schemas.openxmlformats.org/officeDocument/2006/relationships/hyperlink" Target="http://assist.vt.edu/calm/color-contrast" TargetMode="External"/><Relationship Id="rId1" Type="http://schemas.openxmlformats.org/officeDocument/2006/relationships/slideLayout" Target="../slideLayouts/slideLayout2.xml"/><Relationship Id="rId6" Type="http://schemas.openxmlformats.org/officeDocument/2006/relationships/hyperlink" Target="https://color.adobe.com/create/color-wheel/" TargetMode="External"/><Relationship Id="rId5" Type="http://schemas.openxmlformats.org/officeDocument/2006/relationships/hyperlink" Target="https://vt4help.service-now.com/sp?id=kb_article&amp;sys_id=be169252dbdc2b041c1e86171b96195a#powerpoint" TargetMode="External"/><Relationship Id="rId4" Type="http://schemas.openxmlformats.org/officeDocument/2006/relationships/hyperlink" Target="https://vt4help.service-now.com/sp?id=kb_article&amp;sys_id=be169252dbdc2b041c1e86171b96195a#usingchecker" TargetMode="External"/><Relationship Id="rId9"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B0237-8FF2-2F46-8885-43F9F9EACA8F}"/>
              </a:ext>
            </a:extLst>
          </p:cNvPr>
          <p:cNvSpPr>
            <a:spLocks noGrp="1"/>
          </p:cNvSpPr>
          <p:nvPr>
            <p:ph type="ctrTitle"/>
          </p:nvPr>
        </p:nvSpPr>
        <p:spPr/>
        <p:txBody>
          <a:bodyPr/>
          <a:lstStyle/>
          <a:p>
            <a:r>
              <a:rPr lang="en-US" dirty="0">
                <a:latin typeface="Acherus Grotesque" panose="02000505000000020004" pitchFamily="2" charset="77"/>
              </a:rPr>
              <a:t>Keep C.A.L.M</a:t>
            </a:r>
          </a:p>
        </p:txBody>
      </p:sp>
      <p:sp>
        <p:nvSpPr>
          <p:cNvPr id="3" name="Subtitle 2">
            <a:extLst>
              <a:ext uri="{FF2B5EF4-FFF2-40B4-BE49-F238E27FC236}">
                <a16:creationId xmlns:a16="http://schemas.microsoft.com/office/drawing/2014/main" id="{EDB0F948-2666-FE48-B6A4-FA4017C77D77}"/>
              </a:ext>
            </a:extLst>
          </p:cNvPr>
          <p:cNvSpPr>
            <a:spLocks noGrp="1"/>
          </p:cNvSpPr>
          <p:nvPr>
            <p:ph type="subTitle" idx="1"/>
          </p:nvPr>
        </p:nvSpPr>
        <p:spPr/>
        <p:txBody>
          <a:bodyPr>
            <a:normAutofit/>
          </a:bodyPr>
          <a:lstStyle/>
          <a:p>
            <a:r>
              <a:rPr lang="en-US" sz="4400" dirty="0">
                <a:solidFill>
                  <a:srgbClr val="C64600"/>
                </a:solidFill>
              </a:rPr>
              <a:t>And Check Contrast</a:t>
            </a:r>
          </a:p>
        </p:txBody>
      </p:sp>
    </p:spTree>
    <p:extLst>
      <p:ext uri="{BB962C8B-B14F-4D97-AF65-F5344CB8AC3E}">
        <p14:creationId xmlns:p14="http://schemas.microsoft.com/office/powerpoint/2010/main" val="1394241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0BDA5-9753-964E-B206-1B79851A7F88}"/>
              </a:ext>
            </a:extLst>
          </p:cNvPr>
          <p:cNvSpPr>
            <a:spLocks noGrp="1"/>
          </p:cNvSpPr>
          <p:nvPr>
            <p:ph type="title"/>
          </p:nvPr>
        </p:nvSpPr>
        <p:spPr/>
        <p:txBody>
          <a:bodyPr/>
          <a:lstStyle/>
          <a:p>
            <a:r>
              <a:rPr lang="en-US" dirty="0"/>
              <a:t>Committed to Access</a:t>
            </a:r>
          </a:p>
        </p:txBody>
      </p:sp>
      <p:sp>
        <p:nvSpPr>
          <p:cNvPr id="3" name="Content Placeholder 2">
            <a:extLst>
              <a:ext uri="{FF2B5EF4-FFF2-40B4-BE49-F238E27FC236}">
                <a16:creationId xmlns:a16="http://schemas.microsoft.com/office/drawing/2014/main" id="{79CDB319-D137-8345-8B79-1E5EA0C06C3B}"/>
              </a:ext>
            </a:extLst>
          </p:cNvPr>
          <p:cNvSpPr>
            <a:spLocks noGrp="1"/>
          </p:cNvSpPr>
          <p:nvPr>
            <p:ph idx="1"/>
          </p:nvPr>
        </p:nvSpPr>
        <p:spPr/>
        <p:txBody>
          <a:bodyPr>
            <a:normAutofit fontScale="92500" lnSpcReduction="20000"/>
          </a:bodyPr>
          <a:lstStyle/>
          <a:p>
            <a:pPr marL="0" indent="0">
              <a:buNone/>
            </a:pPr>
            <a:r>
              <a:rPr lang="en-US" dirty="0">
                <a:latin typeface="+mn-lt"/>
              </a:rPr>
              <a:t>Virginia Tech is committed to equal opportunity in employment and education for individuals with disabilities and complies with the </a:t>
            </a:r>
            <a:r>
              <a:rPr lang="en-US" dirty="0">
                <a:latin typeface="+mn-lt"/>
                <a:hlinkClick r:id="rId2"/>
              </a:rPr>
              <a:t>Americans with Disabilities Act</a:t>
            </a:r>
            <a:r>
              <a:rPr lang="en-US" dirty="0">
                <a:latin typeface="+mn-lt"/>
              </a:rPr>
              <a:t>, as amended, and </a:t>
            </a:r>
            <a:r>
              <a:rPr lang="en-US" dirty="0">
                <a:latin typeface="+mn-lt"/>
                <a:hlinkClick r:id="rId3"/>
              </a:rPr>
              <a:t>Section 504 of the Rehabilitation Act of 1973</a:t>
            </a:r>
            <a:r>
              <a:rPr lang="en-US" dirty="0">
                <a:latin typeface="+mn-lt"/>
              </a:rPr>
              <a:t>. The C.A.L.M. campaign broadly promotes accessibility and supports compliance with VT </a:t>
            </a:r>
            <a:r>
              <a:rPr lang="en-US" dirty="0">
                <a:latin typeface="+mn-lt"/>
                <a:hlinkClick r:id="rId4"/>
              </a:rPr>
              <a:t>Policy 7215</a:t>
            </a:r>
            <a:r>
              <a:rPr lang="en-US" dirty="0">
                <a:latin typeface="+mn-lt"/>
              </a:rPr>
              <a:t> thereby creating a campus community with “equal access opportunity to electronic and information technology (EIT).” This is accomplished through adherence to Section 508 of the Rehabilitation Act and conformance with Web Content Accessibility Guidelines 2.0 AA (WCAG).</a:t>
            </a:r>
          </a:p>
        </p:txBody>
      </p:sp>
    </p:spTree>
    <p:extLst>
      <p:ext uri="{BB962C8B-B14F-4D97-AF65-F5344CB8AC3E}">
        <p14:creationId xmlns:p14="http://schemas.microsoft.com/office/powerpoint/2010/main" val="1759285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17789-09DF-DC40-AD36-8711AA694DE0}"/>
              </a:ext>
            </a:extLst>
          </p:cNvPr>
          <p:cNvSpPr>
            <a:spLocks noGrp="1"/>
          </p:cNvSpPr>
          <p:nvPr>
            <p:ph type="title"/>
          </p:nvPr>
        </p:nvSpPr>
        <p:spPr/>
        <p:txBody>
          <a:bodyPr/>
          <a:lstStyle/>
          <a:p>
            <a:r>
              <a:rPr lang="en-US" dirty="0"/>
              <a:t>Why Check Contrast?</a:t>
            </a:r>
          </a:p>
        </p:txBody>
      </p:sp>
      <p:sp>
        <p:nvSpPr>
          <p:cNvPr id="3" name="Text Placeholder 2">
            <a:extLst>
              <a:ext uri="{FF2B5EF4-FFF2-40B4-BE49-F238E27FC236}">
                <a16:creationId xmlns:a16="http://schemas.microsoft.com/office/drawing/2014/main" id="{3662C032-32E7-7342-9ABA-8B26BE6F05D7}"/>
              </a:ext>
            </a:extLst>
          </p:cNvPr>
          <p:cNvSpPr>
            <a:spLocks noGrp="1"/>
          </p:cNvSpPr>
          <p:nvPr>
            <p:ph type="body" sz="quarter" idx="13"/>
          </p:nvPr>
        </p:nvSpPr>
        <p:spPr/>
        <p:txBody>
          <a:bodyPr/>
          <a:lstStyle/>
          <a:p>
            <a:r>
              <a:rPr lang="en-US" b="1" dirty="0"/>
              <a:t>To effectively communicate!</a:t>
            </a:r>
          </a:p>
          <a:p>
            <a:r>
              <a:rPr lang="en-US" sz="1800" dirty="0"/>
              <a:t>8 percent of men and 0.5 percent of women with Northern European ancestry have the common form of red/green color blindness. (</a:t>
            </a:r>
            <a:r>
              <a:rPr lang="en-US" sz="1800" dirty="0">
                <a:hlinkClick r:id="rId2"/>
              </a:rPr>
              <a:t>National Eye Institute</a:t>
            </a:r>
            <a:r>
              <a:rPr lang="en-US" sz="1800" dirty="0"/>
              <a:t>)</a:t>
            </a:r>
          </a:p>
        </p:txBody>
      </p:sp>
      <p:sp>
        <p:nvSpPr>
          <p:cNvPr id="4" name="Text Placeholder 3">
            <a:extLst>
              <a:ext uri="{FF2B5EF4-FFF2-40B4-BE49-F238E27FC236}">
                <a16:creationId xmlns:a16="http://schemas.microsoft.com/office/drawing/2014/main" id="{FADBF65A-B204-3848-B08E-49363DA9E04D}"/>
              </a:ext>
            </a:extLst>
          </p:cNvPr>
          <p:cNvSpPr>
            <a:spLocks noGrp="1"/>
          </p:cNvSpPr>
          <p:nvPr>
            <p:ph type="body" sz="quarter" idx="14"/>
          </p:nvPr>
        </p:nvSpPr>
        <p:spPr/>
        <p:txBody>
          <a:bodyPr>
            <a:normAutofit lnSpcReduction="10000"/>
          </a:bodyPr>
          <a:lstStyle/>
          <a:p>
            <a:r>
              <a:rPr lang="en-US" dirty="0"/>
              <a:t>Map of </a:t>
            </a:r>
            <a:r>
              <a:rPr lang="en-US" dirty="0" err="1"/>
              <a:t>Drillfield</a:t>
            </a:r>
            <a:r>
              <a:rPr lang="en-US" dirty="0"/>
              <a:t> with full color vision</a:t>
            </a:r>
          </a:p>
        </p:txBody>
      </p:sp>
      <p:pic>
        <p:nvPicPr>
          <p:cNvPr id="11" name="Content Placeholder 10" descr="A map of the Drillfield with different buildings, spaces, roads, paths, and parking lots in different shades of green, red, and gray.">
            <a:extLst>
              <a:ext uri="{FF2B5EF4-FFF2-40B4-BE49-F238E27FC236}">
                <a16:creationId xmlns:a16="http://schemas.microsoft.com/office/drawing/2014/main" id="{75385E27-62D4-4344-8B54-BDD0ED40C289}"/>
              </a:ext>
            </a:extLst>
          </p:cNvPr>
          <p:cNvPicPr>
            <a:picLocks noGrp="1" noChangeAspect="1"/>
          </p:cNvPicPr>
          <p:nvPr>
            <p:ph sz="quarter" idx="15"/>
          </p:nvPr>
        </p:nvPicPr>
        <p:blipFill>
          <a:blip r:embed="rId3"/>
          <a:stretch>
            <a:fillRect/>
          </a:stretch>
        </p:blipFill>
        <p:spPr>
          <a:xfrm>
            <a:off x="3297238" y="2531561"/>
            <a:ext cx="2465387" cy="3018841"/>
          </a:xfrm>
        </p:spPr>
      </p:pic>
      <p:sp>
        <p:nvSpPr>
          <p:cNvPr id="6" name="Text Placeholder 5">
            <a:extLst>
              <a:ext uri="{FF2B5EF4-FFF2-40B4-BE49-F238E27FC236}">
                <a16:creationId xmlns:a16="http://schemas.microsoft.com/office/drawing/2014/main" id="{57A126DC-5E18-8F4A-AC26-56EB189D56E2}"/>
              </a:ext>
            </a:extLst>
          </p:cNvPr>
          <p:cNvSpPr>
            <a:spLocks noGrp="1"/>
          </p:cNvSpPr>
          <p:nvPr>
            <p:ph type="body" sz="quarter" idx="16"/>
          </p:nvPr>
        </p:nvSpPr>
        <p:spPr/>
        <p:txBody>
          <a:bodyPr>
            <a:normAutofit lnSpcReduction="10000"/>
          </a:bodyPr>
          <a:lstStyle/>
          <a:p>
            <a:r>
              <a:rPr lang="en-US" dirty="0"/>
              <a:t>Inability to distinguish between red &amp; green</a:t>
            </a:r>
          </a:p>
        </p:txBody>
      </p:sp>
      <p:pic>
        <p:nvPicPr>
          <p:cNvPr id="13" name="Content Placeholder 12" descr="A map of the Drillfield with different buildings, spaces, roads, paths, and parking lots in different shades of yellow and gray.">
            <a:extLst>
              <a:ext uri="{FF2B5EF4-FFF2-40B4-BE49-F238E27FC236}">
                <a16:creationId xmlns:a16="http://schemas.microsoft.com/office/drawing/2014/main" id="{C65D450C-2D75-8C4E-92F7-A26E134E2467}"/>
              </a:ext>
            </a:extLst>
          </p:cNvPr>
          <p:cNvPicPr>
            <a:picLocks noGrp="1" noChangeAspect="1"/>
          </p:cNvPicPr>
          <p:nvPr>
            <p:ph sz="quarter" idx="17"/>
          </p:nvPr>
        </p:nvPicPr>
        <p:blipFill>
          <a:blip r:embed="rId4"/>
          <a:stretch>
            <a:fillRect/>
          </a:stretch>
        </p:blipFill>
        <p:spPr/>
      </p:pic>
      <p:sp>
        <p:nvSpPr>
          <p:cNvPr id="8" name="Text Placeholder 7">
            <a:extLst>
              <a:ext uri="{FF2B5EF4-FFF2-40B4-BE49-F238E27FC236}">
                <a16:creationId xmlns:a16="http://schemas.microsoft.com/office/drawing/2014/main" id="{9B1C6491-9D14-A74D-8FF4-9D6E4821B40B}"/>
              </a:ext>
            </a:extLst>
          </p:cNvPr>
          <p:cNvSpPr>
            <a:spLocks noGrp="1"/>
          </p:cNvSpPr>
          <p:nvPr>
            <p:ph type="body" sz="quarter" idx="18"/>
          </p:nvPr>
        </p:nvSpPr>
        <p:spPr/>
        <p:txBody>
          <a:bodyPr>
            <a:normAutofit lnSpcReduction="10000"/>
          </a:bodyPr>
          <a:lstStyle/>
          <a:p>
            <a:r>
              <a:rPr lang="en-US" dirty="0"/>
              <a:t>Inability to distinguish between any colors</a:t>
            </a:r>
          </a:p>
        </p:txBody>
      </p:sp>
      <p:pic>
        <p:nvPicPr>
          <p:cNvPr id="15" name="Content Placeholder 14" descr="A map of the Drillfield with different buildings, spaces, roads, paths, and parking lots in different shades of gray.">
            <a:extLst>
              <a:ext uri="{FF2B5EF4-FFF2-40B4-BE49-F238E27FC236}">
                <a16:creationId xmlns:a16="http://schemas.microsoft.com/office/drawing/2014/main" id="{5FCD82E7-3E21-FC44-97C2-7944891001CC}"/>
              </a:ext>
            </a:extLst>
          </p:cNvPr>
          <p:cNvPicPr>
            <a:picLocks noGrp="1" noChangeAspect="1"/>
          </p:cNvPicPr>
          <p:nvPr>
            <p:ph sz="quarter" idx="19"/>
          </p:nvPr>
        </p:nvPicPr>
        <p:blipFill>
          <a:blip r:embed="rId5"/>
          <a:stretch>
            <a:fillRect/>
          </a:stretch>
        </p:blipFill>
        <p:spPr>
          <a:xfrm>
            <a:off x="8883055" y="2528888"/>
            <a:ext cx="2469752" cy="3024187"/>
          </a:xfrm>
        </p:spPr>
      </p:pic>
    </p:spTree>
    <p:extLst>
      <p:ext uri="{BB962C8B-B14F-4D97-AF65-F5344CB8AC3E}">
        <p14:creationId xmlns:p14="http://schemas.microsoft.com/office/powerpoint/2010/main" val="4055388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4248E58-3F42-C647-8935-EFEE53889578}"/>
              </a:ext>
            </a:extLst>
          </p:cNvPr>
          <p:cNvSpPr>
            <a:spLocks noGrp="1"/>
          </p:cNvSpPr>
          <p:nvPr>
            <p:ph type="title"/>
          </p:nvPr>
        </p:nvSpPr>
        <p:spPr/>
        <p:txBody>
          <a:bodyPr/>
          <a:lstStyle/>
          <a:p>
            <a:r>
              <a:rPr lang="en-US" dirty="0"/>
              <a:t>Contrast Ratios</a:t>
            </a:r>
          </a:p>
        </p:txBody>
      </p:sp>
      <p:sp>
        <p:nvSpPr>
          <p:cNvPr id="11" name="Content Placeholder 10">
            <a:extLst>
              <a:ext uri="{FF2B5EF4-FFF2-40B4-BE49-F238E27FC236}">
                <a16:creationId xmlns:a16="http://schemas.microsoft.com/office/drawing/2014/main" id="{2C55107B-27C0-7E40-A803-6ABA3F7E5A41}"/>
              </a:ext>
            </a:extLst>
          </p:cNvPr>
          <p:cNvSpPr>
            <a:spLocks noGrp="1"/>
          </p:cNvSpPr>
          <p:nvPr>
            <p:ph idx="1"/>
          </p:nvPr>
        </p:nvSpPr>
        <p:spPr/>
        <p:txBody>
          <a:bodyPr>
            <a:normAutofit/>
          </a:bodyPr>
          <a:lstStyle/>
          <a:p>
            <a:r>
              <a:rPr lang="en-US" dirty="0"/>
              <a:t>Must be 4.5:1 </a:t>
            </a:r>
            <a:r>
              <a:rPr lang="en-US" b="1" dirty="0"/>
              <a:t>unless:</a:t>
            </a:r>
          </a:p>
          <a:p>
            <a:pPr lvl="1"/>
            <a:r>
              <a:rPr lang="en-US" dirty="0"/>
              <a:t>Large-scale text, in which case 3:1 is okay</a:t>
            </a:r>
          </a:p>
          <a:p>
            <a:pPr lvl="1"/>
            <a:r>
              <a:rPr lang="en-US" dirty="0"/>
              <a:t>Purely for decoration or is a part of something inactive</a:t>
            </a:r>
          </a:p>
          <a:p>
            <a:pPr lvl="1"/>
            <a:r>
              <a:rPr lang="en-US" dirty="0"/>
              <a:t>Part of a logo</a:t>
            </a:r>
          </a:p>
          <a:p>
            <a:r>
              <a:rPr lang="en-US" dirty="0"/>
              <a:t>Some brand color combinations don’t work</a:t>
            </a:r>
          </a:p>
          <a:p>
            <a:pPr lvl="1"/>
            <a:r>
              <a:rPr lang="en-US" dirty="0"/>
              <a:t>Web Burnt Orange on Chicago Maroon</a:t>
            </a:r>
          </a:p>
          <a:p>
            <a:pPr lvl="1"/>
            <a:r>
              <a:rPr lang="en-US" dirty="0"/>
              <a:t>Burnt Orange on </a:t>
            </a:r>
            <a:r>
              <a:rPr lang="en-US" dirty="0" err="1"/>
              <a:t>Yardline</a:t>
            </a:r>
            <a:r>
              <a:rPr lang="en-US" dirty="0"/>
              <a:t> White</a:t>
            </a:r>
          </a:p>
          <a:p>
            <a:pPr lvl="2"/>
            <a:r>
              <a:rPr lang="en-US" dirty="0"/>
              <a:t> </a:t>
            </a:r>
            <a:r>
              <a:rPr lang="en-US" dirty="0">
                <a:solidFill>
                  <a:srgbClr val="C64600"/>
                </a:solidFill>
              </a:rPr>
              <a:t>Web Burnt Orange</a:t>
            </a:r>
            <a:r>
              <a:rPr lang="en-US" dirty="0"/>
              <a:t> on </a:t>
            </a:r>
            <a:r>
              <a:rPr lang="en-US" dirty="0" err="1"/>
              <a:t>Yardline</a:t>
            </a:r>
            <a:r>
              <a:rPr lang="en-US" dirty="0"/>
              <a:t> White is okay though</a:t>
            </a:r>
          </a:p>
        </p:txBody>
      </p:sp>
    </p:spTree>
    <p:extLst>
      <p:ext uri="{BB962C8B-B14F-4D97-AF65-F5344CB8AC3E}">
        <p14:creationId xmlns:p14="http://schemas.microsoft.com/office/powerpoint/2010/main" val="1583780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3D060D-AA7D-034A-A3C6-D9A594FA5A5F}"/>
              </a:ext>
            </a:extLst>
          </p:cNvPr>
          <p:cNvSpPr>
            <a:spLocks noGrp="1"/>
          </p:cNvSpPr>
          <p:nvPr>
            <p:ph type="title"/>
          </p:nvPr>
        </p:nvSpPr>
        <p:spPr/>
        <p:txBody>
          <a:bodyPr/>
          <a:lstStyle/>
          <a:p>
            <a:r>
              <a:rPr lang="en-US" dirty="0"/>
              <a:t>Examples and non-examples</a:t>
            </a:r>
          </a:p>
        </p:txBody>
      </p:sp>
      <p:sp>
        <p:nvSpPr>
          <p:cNvPr id="5" name="Content Placeholder 4">
            <a:extLst>
              <a:ext uri="{FF2B5EF4-FFF2-40B4-BE49-F238E27FC236}">
                <a16:creationId xmlns:a16="http://schemas.microsoft.com/office/drawing/2014/main" id="{9798ACE8-A35E-9B47-9D30-A210A0C681B4}"/>
              </a:ext>
            </a:extLst>
          </p:cNvPr>
          <p:cNvSpPr>
            <a:spLocks noGrp="1"/>
          </p:cNvSpPr>
          <p:nvPr>
            <p:ph sz="half" idx="1"/>
          </p:nvPr>
        </p:nvSpPr>
        <p:spPr/>
        <p:txBody>
          <a:bodyPr/>
          <a:lstStyle/>
          <a:p>
            <a:pPr marL="0" indent="0">
              <a:buNone/>
            </a:pPr>
            <a:r>
              <a:rPr lang="en-US" dirty="0"/>
              <a:t>This is bad</a:t>
            </a:r>
          </a:p>
          <a:p>
            <a:pPr marL="0" indent="0">
              <a:buNone/>
            </a:pPr>
            <a:r>
              <a:rPr lang="en-US" sz="2400" dirty="0"/>
              <a:t>Chicago Maroon text on Web Burnt Orange background</a:t>
            </a:r>
          </a:p>
        </p:txBody>
      </p:sp>
      <p:sp>
        <p:nvSpPr>
          <p:cNvPr id="6" name="Content Placeholder 5">
            <a:extLst>
              <a:ext uri="{FF2B5EF4-FFF2-40B4-BE49-F238E27FC236}">
                <a16:creationId xmlns:a16="http://schemas.microsoft.com/office/drawing/2014/main" id="{92B1D7D2-C014-4247-94E6-BB88F18FE186}"/>
              </a:ext>
            </a:extLst>
          </p:cNvPr>
          <p:cNvSpPr>
            <a:spLocks noGrp="1"/>
          </p:cNvSpPr>
          <p:nvPr>
            <p:ph sz="half" idx="2"/>
          </p:nvPr>
        </p:nvSpPr>
        <p:spPr/>
        <p:txBody>
          <a:bodyPr/>
          <a:lstStyle/>
          <a:p>
            <a:pPr marL="0" indent="0">
              <a:buNone/>
            </a:pPr>
            <a:r>
              <a:rPr lang="en-US" dirty="0"/>
              <a:t>This is good</a:t>
            </a:r>
          </a:p>
          <a:p>
            <a:pPr marL="0" indent="0">
              <a:buNone/>
            </a:pPr>
            <a:r>
              <a:rPr lang="en-US" sz="2400" dirty="0" err="1"/>
              <a:t>Yardline</a:t>
            </a:r>
            <a:r>
              <a:rPr lang="en-US" sz="2400" dirty="0"/>
              <a:t> White text on Chicago Maroon background</a:t>
            </a:r>
          </a:p>
        </p:txBody>
      </p:sp>
    </p:spTree>
    <p:extLst>
      <p:ext uri="{BB962C8B-B14F-4D97-AF65-F5344CB8AC3E}">
        <p14:creationId xmlns:p14="http://schemas.microsoft.com/office/powerpoint/2010/main" val="950029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EA7FFD-B8BF-1B41-A3C9-D6D342315A83}"/>
              </a:ext>
            </a:extLst>
          </p:cNvPr>
          <p:cNvSpPr>
            <a:spLocks noGrp="1"/>
          </p:cNvSpPr>
          <p:nvPr>
            <p:ph type="title"/>
          </p:nvPr>
        </p:nvSpPr>
        <p:spPr/>
        <p:txBody>
          <a:bodyPr/>
          <a:lstStyle/>
          <a:p>
            <a:r>
              <a:rPr lang="en-US" dirty="0"/>
              <a:t>Resources</a:t>
            </a:r>
          </a:p>
        </p:txBody>
      </p:sp>
      <p:sp>
        <p:nvSpPr>
          <p:cNvPr id="6" name="Content Placeholder 5">
            <a:extLst>
              <a:ext uri="{FF2B5EF4-FFF2-40B4-BE49-F238E27FC236}">
                <a16:creationId xmlns:a16="http://schemas.microsoft.com/office/drawing/2014/main" id="{CDE34B75-7626-8E4A-8529-6EB127732429}"/>
              </a:ext>
            </a:extLst>
          </p:cNvPr>
          <p:cNvSpPr>
            <a:spLocks noGrp="1"/>
          </p:cNvSpPr>
          <p:nvPr>
            <p:ph idx="1"/>
          </p:nvPr>
        </p:nvSpPr>
        <p:spPr/>
        <p:txBody>
          <a:bodyPr/>
          <a:lstStyle/>
          <a:p>
            <a:r>
              <a:rPr lang="en-US" dirty="0"/>
              <a:t>Learn more at </a:t>
            </a:r>
            <a:r>
              <a:rPr lang="en-US" dirty="0">
                <a:hlinkClick r:id="rId2"/>
              </a:rPr>
              <a:t>http://assist.vt.edu/calm/color-contrast</a:t>
            </a:r>
            <a:endParaRPr lang="en-US" dirty="0"/>
          </a:p>
          <a:p>
            <a:pPr lvl="1"/>
            <a:r>
              <a:rPr lang="en-US" dirty="0"/>
              <a:t>Tools for:</a:t>
            </a:r>
          </a:p>
          <a:p>
            <a:pPr lvl="2"/>
            <a:r>
              <a:rPr lang="en-US" dirty="0">
                <a:hlinkClick r:id="rId3"/>
              </a:rPr>
              <a:t>Verifying brand color combinations</a:t>
            </a:r>
            <a:endParaRPr lang="en-US" dirty="0"/>
          </a:p>
          <a:p>
            <a:pPr lvl="2"/>
            <a:r>
              <a:rPr lang="en-US" dirty="0">
                <a:hlinkClick r:id="rId4"/>
              </a:rPr>
              <a:t>Checking other colors combinations</a:t>
            </a:r>
            <a:endParaRPr lang="en-US" dirty="0"/>
          </a:p>
          <a:p>
            <a:pPr lvl="2"/>
            <a:r>
              <a:rPr lang="en-US" dirty="0">
                <a:hlinkClick r:id="rId5"/>
              </a:rPr>
              <a:t>Checking color contrast in Canvas</a:t>
            </a:r>
          </a:p>
          <a:p>
            <a:pPr lvl="2"/>
            <a:r>
              <a:rPr lang="en-US" dirty="0">
                <a:hlinkClick r:id="rId5"/>
              </a:rPr>
              <a:t>Checking color contrast in MS Word</a:t>
            </a:r>
          </a:p>
          <a:p>
            <a:pPr lvl="2"/>
            <a:r>
              <a:rPr lang="en-US" dirty="0">
                <a:hlinkClick r:id="rId5"/>
              </a:rPr>
              <a:t>Checking color contrast in MS PowerPoint</a:t>
            </a:r>
            <a:endParaRPr lang="en-US" dirty="0">
              <a:hlinkClick r:id="rId6"/>
            </a:endParaRPr>
          </a:p>
          <a:p>
            <a:pPr lvl="2"/>
            <a:r>
              <a:rPr lang="en-US" dirty="0">
                <a:hlinkClick r:id="rId7"/>
              </a:rPr>
              <a:t>Converting between color value formats</a:t>
            </a:r>
            <a:endParaRPr lang="en-US" dirty="0"/>
          </a:p>
          <a:p>
            <a:pPr lvl="1"/>
            <a:r>
              <a:rPr lang="en-US" dirty="0">
                <a:hlinkClick r:id="rId8"/>
              </a:rPr>
              <a:t>Video tutorial</a:t>
            </a:r>
            <a:endParaRPr lang="en-US" dirty="0"/>
          </a:p>
        </p:txBody>
      </p:sp>
      <p:pic>
        <p:nvPicPr>
          <p:cNvPr id="7" name="Picture 6" descr="QR code">
            <a:hlinkClick r:id="rId2"/>
            <a:extLst>
              <a:ext uri="{FF2B5EF4-FFF2-40B4-BE49-F238E27FC236}">
                <a16:creationId xmlns:a16="http://schemas.microsoft.com/office/drawing/2014/main" id="{B8E4B40B-EC2C-1144-B065-119FFD615F9D}"/>
              </a:ext>
            </a:extLst>
          </p:cNvPr>
          <p:cNvPicPr>
            <a:picLocks noChangeAspect="1"/>
          </p:cNvPicPr>
          <p:nvPr/>
        </p:nvPicPr>
        <p:blipFill>
          <a:blip r:embed="rId9"/>
          <a:stretch>
            <a:fillRect/>
          </a:stretch>
        </p:blipFill>
        <p:spPr>
          <a:xfrm>
            <a:off x="9432957" y="3684103"/>
            <a:ext cx="1920843" cy="2492859"/>
          </a:xfrm>
          <a:prstGeom prst="rect">
            <a:avLst/>
          </a:prstGeom>
        </p:spPr>
      </p:pic>
    </p:spTree>
    <p:extLst>
      <p:ext uri="{BB962C8B-B14F-4D97-AF65-F5344CB8AC3E}">
        <p14:creationId xmlns:p14="http://schemas.microsoft.com/office/powerpoint/2010/main" val="541874765"/>
      </p:ext>
    </p:extLst>
  </p:cSld>
  <p:clrMapOvr>
    <a:masterClrMapping/>
  </p:clrMapOvr>
</p:sld>
</file>

<file path=ppt/theme/theme1.xml><?xml version="1.0" encoding="utf-8"?>
<a:theme xmlns:a="http://schemas.openxmlformats.org/drawingml/2006/main" name="Office Theme">
  <a:themeElements>
    <a:clrScheme name="Custom 11">
      <a:dk1>
        <a:srgbClr val="6C1034"/>
      </a:dk1>
      <a:lt1>
        <a:srgbClr val="FFFFFF"/>
      </a:lt1>
      <a:dk2>
        <a:srgbClr val="A7A7A7"/>
      </a:dk2>
      <a:lt2>
        <a:srgbClr val="535353"/>
      </a:lt2>
      <a:accent1>
        <a:srgbClr val="6C1034"/>
      </a:accent1>
      <a:accent2>
        <a:srgbClr val="E87722"/>
      </a:accent2>
      <a:accent3>
        <a:srgbClr val="A5A5A5"/>
      </a:accent3>
      <a:accent4>
        <a:srgbClr val="417C79"/>
      </a:accent4>
      <a:accent5>
        <a:srgbClr val="E5E1EF"/>
      </a:accent5>
      <a:accent6>
        <a:srgbClr val="003C7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trast Presentation" id="{9A0F3706-EC1A-C34A-A35D-FFC4273EC637}" vid="{CD02B68D-AE5B-FA44-B867-8ABE709F26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1088</TotalTime>
  <Words>301</Words>
  <Application>Microsoft Macintosh PowerPoint</Application>
  <PresentationFormat>Widescreen</PresentationFormat>
  <Paragraphs>34</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Acherus Grotesque</vt:lpstr>
      <vt:lpstr>Gineso Cond Regular</vt:lpstr>
      <vt:lpstr>Gineso Cond Book</vt:lpstr>
      <vt:lpstr>Calibri</vt:lpstr>
      <vt:lpstr>Arial</vt:lpstr>
      <vt:lpstr>Gineso Cond Medium</vt:lpstr>
      <vt:lpstr>Acherus Grotesque Medium</vt:lpstr>
      <vt:lpstr>Calibri Light</vt:lpstr>
      <vt:lpstr>Office Theme</vt:lpstr>
      <vt:lpstr>Keep C.A.L.M</vt:lpstr>
      <vt:lpstr>Committed to Access</vt:lpstr>
      <vt:lpstr>Why Check Contrast?</vt:lpstr>
      <vt:lpstr>Contrast Ratios</vt:lpstr>
      <vt:lpstr>Examples and non-examples</vt:lpstr>
      <vt:lpstr>Resources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Check Contrast?</dc:title>
  <dc:creator>Fentress, Robert</dc:creator>
  <cp:lastModifiedBy>Fentress, Robert</cp:lastModifiedBy>
  <cp:revision>45</cp:revision>
  <dcterms:created xsi:type="dcterms:W3CDTF">2018-08-03T00:15:10Z</dcterms:created>
  <dcterms:modified xsi:type="dcterms:W3CDTF">2018-09-14T21:14:30Z</dcterms:modified>
</cp:coreProperties>
</file>